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1" r:id="rId1"/>
  </p:sldMasterIdLst>
  <p:sldIdLst>
    <p:sldId id="258" r:id="rId2"/>
    <p:sldId id="261" r:id="rId3"/>
    <p:sldId id="262" r:id="rId4"/>
    <p:sldId id="264" r:id="rId5"/>
    <p:sldId id="265" r:id="rId6"/>
    <p:sldId id="266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25" d="100"/>
          <a:sy n="125" d="100"/>
        </p:scale>
        <p:origin x="234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6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594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337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63058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2053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592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065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15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6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1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8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1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2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6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1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6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7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509A250-FF31-4206-8172-F9D3106AACB1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46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Did Glaciers Cover the Planet?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284773"/>
            <a:ext cx="9144000" cy="105506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 Inquiry into “Snowball Earth”</a:t>
            </a:r>
          </a:p>
          <a:p>
            <a:r>
              <a:rPr lang="en-US" dirty="0" smtClean="0"/>
              <a:t>Chris </a:t>
            </a:r>
            <a:r>
              <a:rPr lang="en-US" dirty="0" err="1" smtClean="0"/>
              <a:t>Rackauckas</a:t>
            </a:r>
            <a:endParaRPr lang="en-US" dirty="0" smtClean="0"/>
          </a:p>
          <a:p>
            <a:r>
              <a:rPr lang="en-US" dirty="0"/>
              <a:t>Advisor: Jim </a:t>
            </a:r>
            <a:r>
              <a:rPr lang="en-US" dirty="0" smtClean="0"/>
              <a:t>Walsh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2727" y="2810157"/>
            <a:ext cx="9144000" cy="164149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4532" y="4456999"/>
            <a:ext cx="9339040" cy="7540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When adding the effect of the Hadley cells to the energy balance model, the stable large ice cap solution changes from a Snowball Earth solution to a Jormungand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79" y="246490"/>
            <a:ext cx="10515600" cy="7773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nature of this glaciation?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07983" y="968173"/>
            <a:ext cx="10514012" cy="327890"/>
          </a:xfrm>
        </p:spPr>
        <p:txBody>
          <a:bodyPr/>
          <a:lstStyle/>
          <a:p>
            <a:r>
              <a:rPr lang="en-US" dirty="0" smtClean="0"/>
              <a:t>Did the glaciers reach the equator or simply stop near the equator?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2" y="1795007"/>
            <a:ext cx="4476588" cy="33574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83679" y="2967335"/>
            <a:ext cx="1024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24" y="1795007"/>
            <a:ext cx="3713088" cy="32679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7561" y="5432239"/>
            <a:ext cx="5016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Snowball Earth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328" y="5432239"/>
            <a:ext cx="4140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Jormungand</a:t>
            </a:r>
          </a:p>
        </p:txBody>
      </p:sp>
    </p:spTree>
    <p:extLst>
      <p:ext uri="{BB962C8B-B14F-4D97-AF65-F5344CB8AC3E}">
        <p14:creationId xmlns:p14="http://schemas.microsoft.com/office/powerpoint/2010/main" val="17254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would we consider the Jormungand Hypothesis?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1435735"/>
          </a:xfrm>
        </p:spPr>
        <p:txBody>
          <a:bodyPr>
            <a:normAutofit/>
          </a:bodyPr>
          <a:lstStyle/>
          <a:p>
            <a:r>
              <a:rPr lang="en-US" dirty="0"/>
              <a:t>Rocks that developed near the equator around 500 million years ago show evidence of </a:t>
            </a:r>
            <a:r>
              <a:rPr lang="en-US" dirty="0" smtClean="0"/>
              <a:t>glaciers</a:t>
            </a:r>
          </a:p>
          <a:p>
            <a:r>
              <a:rPr lang="en-US" dirty="0" smtClean="0"/>
              <a:t>But photosynthetic </a:t>
            </a:r>
            <a:r>
              <a:rPr lang="en-US" dirty="0"/>
              <a:t>eukaryotes survived the </a:t>
            </a:r>
            <a:r>
              <a:rPr lang="en-US" dirty="0" smtClean="0"/>
              <a:t>glaciation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8052" y="49447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But what would cause a Jormungand state to occur?</a:t>
            </a:r>
            <a:endParaRPr lang="en-US" sz="27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28052" y="5942418"/>
            <a:ext cx="10514012" cy="327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This is what we wish to address with mathematical models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Formulating the Model, What Matters?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our purposes:</a:t>
            </a:r>
          </a:p>
          <a:p>
            <a:pPr lvl="1"/>
            <a:r>
              <a:rPr lang="en-US" dirty="0" smtClean="0"/>
              <a:t>The Earth is a sphere</a:t>
            </a:r>
          </a:p>
          <a:p>
            <a:pPr lvl="1"/>
            <a:r>
              <a:rPr lang="en-US" dirty="0" smtClean="0"/>
              <a:t>The ice cap is a straight line at a well-defined latitude</a:t>
            </a:r>
          </a:p>
          <a:p>
            <a:pPr lvl="1"/>
            <a:r>
              <a:rPr lang="en-US" dirty="0" smtClean="0"/>
              <a:t>We can ignore seasons</a:t>
            </a:r>
          </a:p>
          <a:p>
            <a:pPr lvl="1"/>
            <a:r>
              <a:rPr lang="en-US" dirty="0" smtClean="0"/>
              <a:t>We can ignore changes in the Earth’s orbit</a:t>
            </a:r>
          </a:p>
          <a:p>
            <a:pPr lvl="1"/>
            <a:r>
              <a:rPr lang="en-US" dirty="0" smtClean="0"/>
              <a:t>We can ignore land</a:t>
            </a:r>
          </a:p>
          <a:p>
            <a:pPr lvl="1"/>
            <a:endParaRPr lang="en-US" dirty="0"/>
          </a:p>
          <a:p>
            <a:r>
              <a:rPr lang="en-US" dirty="0" smtClean="0"/>
              <a:t>The Earth is a ball of water with more sunlight at the equator and an atmosphere.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50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6347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Equations Define the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The change in temperature at a latitude = Energy in – Energy out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The change in the ice line = Temperature at the ice line – Melting temperature</a:t>
            </a:r>
          </a:p>
          <a:p>
            <a:r>
              <a:rPr lang="en-US" sz="2400" dirty="0" smtClean="0"/>
              <a:t>Energy in we know from the physics of our orbit</a:t>
            </a:r>
          </a:p>
          <a:p>
            <a:r>
              <a:rPr lang="en-US" sz="2400" dirty="0" smtClean="0"/>
              <a:t>Energy out we know from satellite data</a:t>
            </a:r>
          </a:p>
          <a:p>
            <a:r>
              <a:rPr lang="en-US" sz="2400" dirty="0" smtClean="0"/>
              <a:t>We can use calculus and dynamical systems theory to solve for what we want!</a:t>
            </a:r>
          </a:p>
          <a:p>
            <a:pPr lvl="1"/>
            <a:r>
              <a:rPr lang="en-US" sz="1600" dirty="0" smtClean="0"/>
              <a:t>(Caution: Extreme math is held in the background. For the safety of our viewers, the math will be kept hidden.)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77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One Piece of Physics to Note</a:t>
            </a:r>
            <a:endParaRPr lang="en-US" sz="48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09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More light reflects off of the glaciers.</a:t>
            </a:r>
          </a:p>
          <a:p>
            <a:r>
              <a:rPr lang="en-US" dirty="0" smtClean="0"/>
              <a:t>This changes our Energy in term.</a:t>
            </a:r>
          </a:p>
          <a:p>
            <a:endParaRPr lang="en-US" dirty="0"/>
          </a:p>
          <a:p>
            <a:r>
              <a:rPr lang="en-US" sz="1400" dirty="0" smtClean="0">
                <a:solidFill>
                  <a:schemeClr val="accent6"/>
                </a:solidFill>
              </a:rPr>
              <a:t>Energy in = Energy from Sun x (1- % Reflected)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add a new element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" b="398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If you take the model as previously specified, you get a stable Snowball Earth state.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 wanted to understand what is required for a Jormungand state.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Snow covered glaciers reflect more than non-snow covered glaciers.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Hadley Cells will cause glaciers near the equator to not have a snow covering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 Hadley Cells do this?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5" y="2184531"/>
            <a:ext cx="5024438" cy="3633526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38" y="2323307"/>
            <a:ext cx="5033962" cy="3355974"/>
          </a:xfrm>
        </p:spPr>
      </p:pic>
    </p:spTree>
    <p:extLst>
      <p:ext uri="{BB962C8B-B14F-4D97-AF65-F5344CB8AC3E}">
        <p14:creationId xmlns:p14="http://schemas.microsoft.com/office/powerpoint/2010/main" val="33544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the mathematical result of adding this to the model?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We can solve for a value </a:t>
            </a:r>
            <a:r>
              <a:rPr lang="en-US" i="1" dirty="0"/>
              <a:t>h </a:t>
            </a:r>
            <a:r>
              <a:rPr lang="en-US" dirty="0"/>
              <a:t>for the ice line at a given latitude </a:t>
            </a:r>
            <a:r>
              <a:rPr lang="el-GR" i="1" dirty="0"/>
              <a:t>η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When </a:t>
            </a:r>
            <a:r>
              <a:rPr lang="en-US" i="1" dirty="0"/>
              <a:t>h</a:t>
            </a:r>
            <a:r>
              <a:rPr lang="en-US" dirty="0"/>
              <a:t>&gt;0, the glaciers melt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When </a:t>
            </a:r>
            <a:r>
              <a:rPr lang="en-US" i="1" dirty="0"/>
              <a:t>h</a:t>
            </a:r>
            <a:r>
              <a:rPr lang="en-US" dirty="0"/>
              <a:t>&lt;0, the glaciers </a:t>
            </a:r>
            <a:r>
              <a:rPr lang="en-US" dirty="0" smtClean="0"/>
              <a:t>grow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Two stable equilibriums: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One like the modern ice cap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One like the Jormungand state!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4" y="4267488"/>
            <a:ext cx="4762500" cy="2314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6369" y="5437257"/>
            <a:ext cx="1640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Stable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2612" y="4067433"/>
            <a:ext cx="1640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Unstable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32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1514</TotalTime>
  <Words>431</Words>
  <Application>Microsoft Office PowerPoint</Application>
  <PresentationFormat>Custom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Depth</vt:lpstr>
      <vt:lpstr>Did Glaciers Cover the Planet?</vt:lpstr>
      <vt:lpstr>What is the nature of this glaciation?</vt:lpstr>
      <vt:lpstr>Why would we consider the Jormungand Hypothesis?</vt:lpstr>
      <vt:lpstr>Formulating the Model, What Matters?</vt:lpstr>
      <vt:lpstr>Two Equations Define the Model</vt:lpstr>
      <vt:lpstr>One Piece of Physics to Note</vt:lpstr>
      <vt:lpstr>Lets add a new element</vt:lpstr>
      <vt:lpstr>How do the Hadley Cells do this?</vt:lpstr>
      <vt:lpstr>What’s the mathematical result of adding this to the model?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Glaciers Cover the Planet?</dc:title>
  <dc:creator>Windows User</dc:creator>
  <cp:lastModifiedBy>Windows User</cp:lastModifiedBy>
  <cp:revision>31</cp:revision>
  <dcterms:created xsi:type="dcterms:W3CDTF">2013-04-17T17:51:46Z</dcterms:created>
  <dcterms:modified xsi:type="dcterms:W3CDTF">2013-04-25T18:18:06Z</dcterms:modified>
</cp:coreProperties>
</file>